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  <p:sldId id="260" r:id="rId4"/>
  </p:sldIdLst>
  <p:sldSz cx="18288000" cy="10287000"/>
  <p:notesSz cx="18288000" cy="10287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534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71600" y="3188970"/>
            <a:ext cx="15544800" cy="2160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000" b="1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3200" y="5760720"/>
            <a:ext cx="12801600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11/24/2023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‹№›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F1F4F5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000" b="1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11/24/2023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‹№›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000" b="1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1440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41832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11/24/2023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‹№›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000" b="1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11/24/2023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‹№›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8287999" cy="10286999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5797128" y="6460674"/>
            <a:ext cx="2500805" cy="3833928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5160675" cy="462279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11/24/2023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‹№›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18287999" cy="1028699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360160" y="566587"/>
            <a:ext cx="15567679" cy="1778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000" b="1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17519" y="2391998"/>
            <a:ext cx="10915650" cy="2362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11/24/2023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‹№›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7" y="6641852"/>
            <a:ext cx="5175764" cy="3652630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4143336" y="-10400"/>
            <a:ext cx="4151642" cy="2532329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310774" y="809070"/>
            <a:ext cx="11853025" cy="7822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637395" algn="l"/>
              </a:tabLst>
            </a:pPr>
            <a:r>
              <a:rPr spc="-1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НОРМАТИВНО-</a:t>
            </a:r>
            <a:r>
              <a:rPr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ЗАКОНОДАВЧА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pc="-4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БАЗА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079904" y="2601506"/>
            <a:ext cx="9378335" cy="345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spc="140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</a:t>
            </a:r>
            <a:r>
              <a:rPr sz="2100" spc="480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125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</a:t>
            </a:r>
            <a:r>
              <a:rPr sz="2100" spc="484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110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РЕГУЛЮВАННЯ</a:t>
            </a:r>
            <a:r>
              <a:rPr sz="2100" spc="484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150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МІСТОБУДІВНОЇ</a:t>
            </a:r>
            <a:r>
              <a:rPr sz="2100" spc="480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130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endParaRPr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079905" y="4414354"/>
            <a:ext cx="6693733" cy="345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spc="165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ПОСТАНОВА</a:t>
            </a:r>
            <a:r>
              <a:rPr sz="2100" spc="430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110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КАБІНЕТУ</a:t>
            </a:r>
            <a:r>
              <a:rPr sz="2100" spc="434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135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МІНІСТРІВ</a:t>
            </a:r>
            <a:r>
              <a:rPr sz="2100" spc="434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sz="2100" spc="434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105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926</a:t>
            </a:r>
            <a:endParaRPr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079905" y="3509479"/>
            <a:ext cx="7846576" cy="345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spc="140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</a:t>
            </a:r>
            <a:r>
              <a:rPr sz="2100" spc="465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125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</a:t>
            </a:r>
            <a:r>
              <a:rPr sz="2100" spc="465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140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СТРАТЕГІЧНУ</a:t>
            </a:r>
            <a:r>
              <a:rPr sz="2100" spc="465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130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ЕКОЛОГІЧНУ</a:t>
            </a:r>
            <a:r>
              <a:rPr sz="2100" spc="470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95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ОЦІНКУ</a:t>
            </a:r>
            <a:endParaRPr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079904" y="6185751"/>
            <a:ext cx="9528561" cy="345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spc="60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ДБН</a:t>
            </a:r>
            <a:r>
              <a:rPr sz="2100" spc="484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Б.</a:t>
            </a:r>
            <a:r>
              <a:rPr sz="2100" spc="-300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-65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sz="2100" spc="-300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-60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sz="2100" spc="-300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-65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sz="2100" spc="-300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295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.-</a:t>
            </a:r>
            <a:r>
              <a:rPr sz="2100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sz="2100" spc="-295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-145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sz="2100" spc="-300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110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2019</a:t>
            </a:r>
            <a:r>
              <a:rPr sz="2100" spc="484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90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sz="2100" spc="490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70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</a:t>
            </a:r>
            <a:r>
              <a:rPr sz="2100" spc="484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125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ЗАБУДОВА</a:t>
            </a:r>
            <a:r>
              <a:rPr sz="2100" spc="484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150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ТЕРИТОРІЙ</a:t>
            </a:r>
            <a:endParaRPr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079905" y="6942231"/>
            <a:ext cx="8414615" cy="19380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02870">
              <a:lnSpc>
                <a:spcPct val="113100"/>
              </a:lnSpc>
              <a:spcBef>
                <a:spcPts val="100"/>
              </a:spcBef>
            </a:pPr>
            <a:r>
              <a:rPr sz="2100" spc="60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ДБН</a:t>
            </a:r>
            <a:r>
              <a:rPr sz="2100" spc="475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Б.</a:t>
            </a:r>
            <a:r>
              <a:rPr sz="2100" spc="-300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-150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sz="2100" spc="-300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-60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sz="2100" spc="-300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-150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sz="2100" spc="-300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440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sz="2100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r>
              <a:rPr sz="2100" spc="-300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-145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sz="2100" spc="-300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90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</a:t>
            </a:r>
            <a:r>
              <a:rPr sz="2100" spc="490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114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</a:t>
            </a:r>
            <a:r>
              <a:rPr sz="2100" spc="484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70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</a:t>
            </a:r>
            <a:r>
              <a:rPr sz="2100" spc="484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160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ЗМІСТ</a:t>
            </a:r>
            <a:r>
              <a:rPr sz="2100" spc="490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130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МІСТОБУДІВНОЇ </a:t>
            </a:r>
            <a:r>
              <a:rPr sz="2100" spc="125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ДОКУМЕНТАЦІЇ</a:t>
            </a:r>
            <a:r>
              <a:rPr sz="2100" spc="484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sz="2100" spc="484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135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МІСЦЕВОМУ</a:t>
            </a:r>
            <a:r>
              <a:rPr sz="2100" spc="484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70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endParaRPr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lnSpc>
                <a:spcPct val="113100"/>
              </a:lnSpc>
              <a:spcBef>
                <a:spcPts val="805"/>
              </a:spcBef>
            </a:pPr>
            <a:r>
              <a:rPr sz="2100" spc="100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НАКАЗ</a:t>
            </a:r>
            <a:r>
              <a:rPr sz="2100" spc="475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-160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sz="2100" spc="-305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125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56</a:t>
            </a:r>
            <a:r>
              <a:rPr sz="2100" spc="475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125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</a:t>
            </a:r>
            <a:r>
              <a:rPr sz="2100" spc="480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130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ЗАТВЕРДЖЕННЯ</a:t>
            </a:r>
            <a:r>
              <a:rPr sz="2100" spc="475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165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СТРУКТУРИ</a:t>
            </a:r>
            <a:r>
              <a:rPr sz="2100" spc="475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50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БАЗИ </a:t>
            </a:r>
            <a:r>
              <a:rPr sz="2100" spc="110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ГЕОДАНИХ</a:t>
            </a:r>
            <a:r>
              <a:rPr sz="2100" spc="490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150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МІСТОБУДІВНОЇ</a:t>
            </a:r>
            <a:r>
              <a:rPr sz="2100" spc="490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125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ДОКУМЕНТАЦІЇ</a:t>
            </a:r>
            <a:r>
              <a:rPr sz="2100" spc="490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-25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endParaRPr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2100" spc="135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МІСЦЕВОМУ</a:t>
            </a:r>
            <a:r>
              <a:rPr sz="2100" spc="495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70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endParaRPr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569593" y="2314194"/>
            <a:ext cx="1300386" cy="6669405"/>
          </a:xfrm>
          <a:prstGeom prst="rect">
            <a:avLst/>
          </a:prstGeom>
          <a:solidFill>
            <a:srgbClr val="CB6BE6"/>
          </a:solidFill>
        </p:spPr>
        <p:txBody>
          <a:bodyPr vert="horz" wrap="square" lIns="0" tIns="169545" rIns="0" bIns="0" rtlCol="0">
            <a:spAutoFit/>
          </a:bodyPr>
          <a:lstStyle/>
          <a:p>
            <a:pPr marL="360680">
              <a:lnSpc>
                <a:spcPct val="100000"/>
              </a:lnSpc>
              <a:spcBef>
                <a:spcPts val="1335"/>
              </a:spcBef>
            </a:pPr>
            <a:r>
              <a:rPr sz="4250" b="1" spc="-395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</a:t>
            </a:r>
            <a:endParaRPr sz="42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26390">
              <a:lnSpc>
                <a:spcPct val="100000"/>
              </a:lnSpc>
              <a:spcBef>
                <a:spcPts val="2050"/>
              </a:spcBef>
            </a:pPr>
            <a:r>
              <a:rPr sz="4250" b="1" spc="-25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02</a:t>
            </a:r>
            <a:endParaRPr sz="42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26390">
              <a:lnSpc>
                <a:spcPct val="100000"/>
              </a:lnSpc>
              <a:spcBef>
                <a:spcPts val="2025"/>
              </a:spcBef>
            </a:pPr>
            <a:r>
              <a:rPr sz="4250" b="1" spc="-25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03</a:t>
            </a:r>
            <a:endParaRPr sz="42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23850">
              <a:lnSpc>
                <a:spcPct val="100000"/>
              </a:lnSpc>
              <a:spcBef>
                <a:spcPts val="1875"/>
              </a:spcBef>
            </a:pPr>
            <a:r>
              <a:rPr sz="4250" b="1" spc="-25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04</a:t>
            </a:r>
            <a:endParaRPr sz="42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28295">
              <a:lnSpc>
                <a:spcPct val="100000"/>
              </a:lnSpc>
              <a:spcBef>
                <a:spcPts val="1875"/>
              </a:spcBef>
            </a:pPr>
            <a:r>
              <a:rPr sz="4250" b="1" spc="-25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05</a:t>
            </a:r>
            <a:endParaRPr sz="42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20040">
              <a:lnSpc>
                <a:spcPct val="100000"/>
              </a:lnSpc>
              <a:spcBef>
                <a:spcPts val="2720"/>
              </a:spcBef>
            </a:pPr>
            <a:r>
              <a:rPr sz="4250" b="1" spc="-25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06</a:t>
            </a:r>
            <a:endParaRPr sz="42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6710">
              <a:lnSpc>
                <a:spcPct val="100000"/>
              </a:lnSpc>
              <a:spcBef>
                <a:spcPts val="2725"/>
              </a:spcBef>
            </a:pPr>
            <a:r>
              <a:rPr sz="4250" b="1" spc="-29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07</a:t>
            </a:r>
            <a:endParaRPr sz="42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079905" y="5077041"/>
            <a:ext cx="10541095" cy="71500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3100"/>
              </a:lnSpc>
              <a:spcBef>
                <a:spcPts val="100"/>
              </a:spcBef>
            </a:pPr>
            <a:r>
              <a:rPr sz="2100" spc="165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ПОСТАНОВА</a:t>
            </a:r>
            <a:r>
              <a:rPr sz="2100" spc="440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sz="2100" spc="440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90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1051</a:t>
            </a:r>
            <a:r>
              <a:rPr sz="2100" spc="445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125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</a:t>
            </a:r>
            <a:r>
              <a:rPr sz="2100" spc="440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130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ЗАТВЕРДЖЕННЯ</a:t>
            </a:r>
            <a:r>
              <a:rPr sz="2100" spc="445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110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ПОРЯДКУ </a:t>
            </a:r>
            <a:r>
              <a:rPr sz="2100" spc="95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ВЕДЕННЯ</a:t>
            </a:r>
            <a:r>
              <a:rPr sz="2100" spc="470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145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ДЕРЖАВНОГО</a:t>
            </a:r>
            <a:r>
              <a:rPr sz="2100" spc="475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145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ЗЕМЕЛЬНОГО</a:t>
            </a:r>
            <a:r>
              <a:rPr sz="2100" spc="475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135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КАДАСТРУ</a:t>
            </a:r>
            <a:endParaRPr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57311" y="3358050"/>
            <a:ext cx="9588356" cy="4019690"/>
          </a:xfrm>
          <a:prstGeom prst="rect">
            <a:avLst/>
          </a:prstGeom>
        </p:spPr>
        <p:txBody>
          <a:bodyPr vert="horz" wrap="square" lIns="0" tIns="57785" rIns="0" bIns="0" rtlCol="0">
            <a:spAutoFit/>
          </a:bodyPr>
          <a:lstStyle/>
          <a:p>
            <a:pPr marL="113664">
              <a:lnSpc>
                <a:spcPct val="108000"/>
              </a:lnSpc>
              <a:spcBef>
                <a:spcPts val="455"/>
              </a:spcBef>
              <a:tabLst>
                <a:tab pos="379730" algn="l"/>
                <a:tab pos="2186940" algn="l"/>
                <a:tab pos="4368165" algn="l"/>
                <a:tab pos="6650355" algn="l"/>
              </a:tabLst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дночасно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містобудівна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документація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місцевому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документація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землеустрою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изначає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планувальну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організацію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функціональне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призначення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території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напрями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єдиної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громадського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населення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дорожньої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мережі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інженерно-транспортної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інфраструктури,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інженерної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підготовки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благоустрою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цивільного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захисту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охорон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земель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компонентів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навколишнього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природного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середовища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екомережі,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охорони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збереження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культурної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спадщини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традиційного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характеру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середовища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населених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пунктів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послідовність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тому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числі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етапність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освоєння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території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8131930"/>
            <a:ext cx="4026823" cy="2146300"/>
          </a:xfrm>
          <a:prstGeom prst="rect">
            <a:avLst/>
          </a:prstGeom>
        </p:spPr>
      </p:pic>
      <p:sp>
        <p:nvSpPr>
          <p:cNvPr id="4" name="object 4"/>
          <p:cNvSpPr/>
          <p:nvPr/>
        </p:nvSpPr>
        <p:spPr>
          <a:xfrm>
            <a:off x="12236512" y="5690712"/>
            <a:ext cx="1457325" cy="1750060"/>
          </a:xfrm>
          <a:custGeom>
            <a:avLst/>
            <a:gdLst/>
            <a:ahLst/>
            <a:cxnLst/>
            <a:rect l="l" t="t" r="r" b="b"/>
            <a:pathLst>
              <a:path w="1457325" h="1750059">
                <a:moveTo>
                  <a:pt x="1393445" y="1749028"/>
                </a:moveTo>
                <a:lnTo>
                  <a:pt x="72838" y="1749496"/>
                </a:lnTo>
                <a:lnTo>
                  <a:pt x="17951" y="1724760"/>
                </a:lnTo>
                <a:lnTo>
                  <a:pt x="466" y="1686127"/>
                </a:lnTo>
                <a:lnTo>
                  <a:pt x="0" y="1239226"/>
                </a:lnTo>
                <a:lnTo>
                  <a:pt x="2332" y="1220310"/>
                </a:lnTo>
                <a:lnTo>
                  <a:pt x="24715" y="1184297"/>
                </a:lnTo>
                <a:lnTo>
                  <a:pt x="63318" y="1166797"/>
                </a:lnTo>
                <a:lnTo>
                  <a:pt x="728382" y="1166330"/>
                </a:lnTo>
                <a:lnTo>
                  <a:pt x="728382" y="874748"/>
                </a:lnTo>
                <a:lnTo>
                  <a:pt x="72838" y="874748"/>
                </a:lnTo>
                <a:lnTo>
                  <a:pt x="53937" y="872413"/>
                </a:lnTo>
                <a:lnTo>
                  <a:pt x="17951" y="850012"/>
                </a:lnTo>
                <a:lnTo>
                  <a:pt x="466" y="811379"/>
                </a:lnTo>
                <a:lnTo>
                  <a:pt x="0" y="364478"/>
                </a:lnTo>
                <a:lnTo>
                  <a:pt x="2332" y="345562"/>
                </a:lnTo>
                <a:lnTo>
                  <a:pt x="24715" y="309549"/>
                </a:lnTo>
                <a:lnTo>
                  <a:pt x="63318" y="292049"/>
                </a:lnTo>
                <a:lnTo>
                  <a:pt x="1165411" y="291582"/>
                </a:lnTo>
                <a:lnTo>
                  <a:pt x="1165411" y="68109"/>
                </a:lnTo>
                <a:lnTo>
                  <a:pt x="1180344" y="28416"/>
                </a:lnTo>
                <a:lnTo>
                  <a:pt x="1214794" y="3716"/>
                </a:lnTo>
                <a:lnTo>
                  <a:pt x="1233467" y="0"/>
                </a:lnTo>
                <a:lnTo>
                  <a:pt x="1257150" y="2334"/>
                </a:lnTo>
                <a:lnTo>
                  <a:pt x="1293136" y="24734"/>
                </a:lnTo>
                <a:lnTo>
                  <a:pt x="1310621" y="63368"/>
                </a:lnTo>
                <a:lnTo>
                  <a:pt x="1311088" y="364478"/>
                </a:lnTo>
                <a:lnTo>
                  <a:pt x="1308755" y="383393"/>
                </a:lnTo>
                <a:lnTo>
                  <a:pt x="1286372" y="419407"/>
                </a:lnTo>
                <a:lnTo>
                  <a:pt x="1247769" y="436906"/>
                </a:lnTo>
                <a:lnTo>
                  <a:pt x="145676" y="437374"/>
                </a:lnTo>
                <a:lnTo>
                  <a:pt x="145676" y="728956"/>
                </a:lnTo>
                <a:lnTo>
                  <a:pt x="801220" y="728956"/>
                </a:lnTo>
                <a:lnTo>
                  <a:pt x="820121" y="731291"/>
                </a:lnTo>
                <a:lnTo>
                  <a:pt x="856106" y="753691"/>
                </a:lnTo>
                <a:lnTo>
                  <a:pt x="873592" y="792325"/>
                </a:lnTo>
                <a:lnTo>
                  <a:pt x="874058" y="1239226"/>
                </a:lnTo>
                <a:lnTo>
                  <a:pt x="871726" y="1258141"/>
                </a:lnTo>
                <a:lnTo>
                  <a:pt x="849343" y="1294155"/>
                </a:lnTo>
                <a:lnTo>
                  <a:pt x="810739" y="1311655"/>
                </a:lnTo>
                <a:lnTo>
                  <a:pt x="145676" y="1312122"/>
                </a:lnTo>
                <a:lnTo>
                  <a:pt x="145676" y="1603705"/>
                </a:lnTo>
                <a:lnTo>
                  <a:pt x="1383926" y="1603705"/>
                </a:lnTo>
                <a:lnTo>
                  <a:pt x="1388708" y="1603705"/>
                </a:lnTo>
                <a:lnTo>
                  <a:pt x="1407381" y="1607421"/>
                </a:lnTo>
                <a:lnTo>
                  <a:pt x="1428369" y="1618648"/>
                </a:lnTo>
                <a:lnTo>
                  <a:pt x="1441832" y="1632121"/>
                </a:lnTo>
                <a:lnTo>
                  <a:pt x="1453050" y="1653126"/>
                </a:lnTo>
                <a:lnTo>
                  <a:pt x="1456764" y="1671814"/>
                </a:lnTo>
                <a:lnTo>
                  <a:pt x="1454431" y="1695515"/>
                </a:lnTo>
                <a:lnTo>
                  <a:pt x="1447146" y="1713119"/>
                </a:lnTo>
                <a:lnTo>
                  <a:pt x="1432048" y="1731529"/>
                </a:lnTo>
                <a:lnTo>
                  <a:pt x="1416218" y="1742115"/>
                </a:lnTo>
                <a:lnTo>
                  <a:pt x="1393445" y="1749028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5" name="object 5"/>
          <p:cNvSpPr/>
          <p:nvPr/>
        </p:nvSpPr>
        <p:spPr>
          <a:xfrm>
            <a:off x="13401923" y="3358050"/>
            <a:ext cx="146050" cy="292100"/>
          </a:xfrm>
          <a:custGeom>
            <a:avLst/>
            <a:gdLst/>
            <a:ahLst/>
            <a:cxnLst/>
            <a:rect l="l" t="t" r="r" b="b"/>
            <a:pathLst>
              <a:path w="146050" h="292100">
                <a:moveTo>
                  <a:pt x="72838" y="291582"/>
                </a:moveTo>
                <a:lnTo>
                  <a:pt x="24715" y="273616"/>
                </a:lnTo>
                <a:lnTo>
                  <a:pt x="2332" y="237602"/>
                </a:lnTo>
                <a:lnTo>
                  <a:pt x="0" y="223473"/>
                </a:lnTo>
                <a:lnTo>
                  <a:pt x="0" y="72895"/>
                </a:lnTo>
                <a:lnTo>
                  <a:pt x="17952" y="24735"/>
                </a:lnTo>
                <a:lnTo>
                  <a:pt x="53937" y="2334"/>
                </a:lnTo>
                <a:lnTo>
                  <a:pt x="68055" y="0"/>
                </a:lnTo>
                <a:lnTo>
                  <a:pt x="82357" y="466"/>
                </a:lnTo>
                <a:lnTo>
                  <a:pt x="120960" y="17966"/>
                </a:lnTo>
                <a:lnTo>
                  <a:pt x="143343" y="53980"/>
                </a:lnTo>
                <a:lnTo>
                  <a:pt x="145676" y="218687"/>
                </a:lnTo>
                <a:lnTo>
                  <a:pt x="145209" y="228213"/>
                </a:lnTo>
                <a:lnTo>
                  <a:pt x="127724" y="266847"/>
                </a:lnTo>
                <a:lnTo>
                  <a:pt x="91739" y="289248"/>
                </a:lnTo>
                <a:lnTo>
                  <a:pt x="72838" y="291582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6" name="object 6"/>
          <p:cNvGrpSpPr/>
          <p:nvPr/>
        </p:nvGrpSpPr>
        <p:grpSpPr>
          <a:xfrm>
            <a:off x="12308676" y="3668932"/>
            <a:ext cx="3813810" cy="3627754"/>
            <a:chOff x="12382188" y="3656662"/>
            <a:chExt cx="3813810" cy="3627754"/>
          </a:xfrm>
        </p:grpSpPr>
        <p:sp>
          <p:nvSpPr>
            <p:cNvPr id="7" name="object 7"/>
            <p:cNvSpPr/>
            <p:nvPr/>
          </p:nvSpPr>
          <p:spPr>
            <a:xfrm>
              <a:off x="12963030" y="3941114"/>
              <a:ext cx="3232785" cy="3343275"/>
            </a:xfrm>
            <a:custGeom>
              <a:avLst/>
              <a:gdLst/>
              <a:ahLst/>
              <a:cxnLst/>
              <a:rect l="l" t="t" r="r" b="b"/>
              <a:pathLst>
                <a:path w="3232784" h="3343275">
                  <a:moveTo>
                    <a:pt x="730237" y="1312227"/>
                  </a:moveTo>
                  <a:lnTo>
                    <a:pt x="293204" y="1312227"/>
                  </a:lnTo>
                  <a:lnTo>
                    <a:pt x="293204" y="1385125"/>
                  </a:lnTo>
                  <a:lnTo>
                    <a:pt x="311162" y="1433283"/>
                  </a:lnTo>
                  <a:lnTo>
                    <a:pt x="347154" y="1455686"/>
                  </a:lnTo>
                  <a:lnTo>
                    <a:pt x="361264" y="1458023"/>
                  </a:lnTo>
                  <a:lnTo>
                    <a:pt x="662190" y="1458023"/>
                  </a:lnTo>
                  <a:lnTo>
                    <a:pt x="701840" y="1443075"/>
                  </a:lnTo>
                  <a:lnTo>
                    <a:pt x="726528" y="1408595"/>
                  </a:lnTo>
                  <a:lnTo>
                    <a:pt x="730237" y="1312227"/>
                  </a:lnTo>
                  <a:close/>
                </a:path>
                <a:path w="3232784" h="3343275">
                  <a:moveTo>
                    <a:pt x="1021194" y="519430"/>
                  </a:moveTo>
                  <a:lnTo>
                    <a:pt x="1020343" y="480060"/>
                  </a:lnTo>
                  <a:lnTo>
                    <a:pt x="1016622" y="441960"/>
                  </a:lnTo>
                  <a:lnTo>
                    <a:pt x="1010069" y="403860"/>
                  </a:lnTo>
                  <a:lnTo>
                    <a:pt x="1006665" y="389890"/>
                  </a:lnTo>
                  <a:lnTo>
                    <a:pt x="1004798" y="382270"/>
                  </a:lnTo>
                  <a:lnTo>
                    <a:pt x="1002817" y="374650"/>
                  </a:lnTo>
                  <a:lnTo>
                    <a:pt x="1000734" y="367030"/>
                  </a:lnTo>
                  <a:lnTo>
                    <a:pt x="998537" y="359410"/>
                  </a:lnTo>
                  <a:lnTo>
                    <a:pt x="996226" y="353060"/>
                  </a:lnTo>
                  <a:lnTo>
                    <a:pt x="993813" y="345440"/>
                  </a:lnTo>
                  <a:lnTo>
                    <a:pt x="991298" y="337820"/>
                  </a:lnTo>
                  <a:lnTo>
                    <a:pt x="988669" y="331470"/>
                  </a:lnTo>
                  <a:lnTo>
                    <a:pt x="985926" y="323850"/>
                  </a:lnTo>
                  <a:lnTo>
                    <a:pt x="983081" y="317500"/>
                  </a:lnTo>
                  <a:lnTo>
                    <a:pt x="980135" y="309880"/>
                  </a:lnTo>
                  <a:lnTo>
                    <a:pt x="977087" y="303530"/>
                  </a:lnTo>
                  <a:lnTo>
                    <a:pt x="973924" y="295910"/>
                  </a:lnTo>
                  <a:lnTo>
                    <a:pt x="970673" y="289560"/>
                  </a:lnTo>
                  <a:lnTo>
                    <a:pt x="967308" y="281940"/>
                  </a:lnTo>
                  <a:lnTo>
                    <a:pt x="963841" y="275590"/>
                  </a:lnTo>
                  <a:lnTo>
                    <a:pt x="960272" y="269240"/>
                  </a:lnTo>
                  <a:lnTo>
                    <a:pt x="956602" y="261620"/>
                  </a:lnTo>
                  <a:lnTo>
                    <a:pt x="932548" y="223520"/>
                  </a:lnTo>
                  <a:lnTo>
                    <a:pt x="909904" y="191770"/>
                  </a:lnTo>
                  <a:lnTo>
                    <a:pt x="905103" y="186690"/>
                  </a:lnTo>
                  <a:lnTo>
                    <a:pt x="900214" y="180340"/>
                  </a:lnTo>
                  <a:lnTo>
                    <a:pt x="895235" y="175260"/>
                  </a:lnTo>
                  <a:lnTo>
                    <a:pt x="890168" y="168910"/>
                  </a:lnTo>
                  <a:lnTo>
                    <a:pt x="885024" y="163830"/>
                  </a:lnTo>
                  <a:lnTo>
                    <a:pt x="879792" y="157480"/>
                  </a:lnTo>
                  <a:lnTo>
                    <a:pt x="875919" y="153784"/>
                  </a:lnTo>
                  <a:lnTo>
                    <a:pt x="875919" y="514350"/>
                  </a:lnTo>
                  <a:lnTo>
                    <a:pt x="875449" y="519430"/>
                  </a:lnTo>
                  <a:lnTo>
                    <a:pt x="857961" y="557530"/>
                  </a:lnTo>
                  <a:lnTo>
                    <a:pt x="826528" y="579120"/>
                  </a:lnTo>
                  <a:lnTo>
                    <a:pt x="812596" y="581660"/>
                  </a:lnTo>
                  <a:lnTo>
                    <a:pt x="807859" y="582930"/>
                  </a:lnTo>
                  <a:lnTo>
                    <a:pt x="798296" y="582930"/>
                  </a:lnTo>
                  <a:lnTo>
                    <a:pt x="793559" y="581660"/>
                  </a:lnTo>
                  <a:lnTo>
                    <a:pt x="784174" y="580390"/>
                  </a:lnTo>
                  <a:lnTo>
                    <a:pt x="748195" y="557530"/>
                  </a:lnTo>
                  <a:lnTo>
                    <a:pt x="730707" y="519430"/>
                  </a:lnTo>
                  <a:lnTo>
                    <a:pt x="730123" y="500380"/>
                  </a:lnTo>
                  <a:lnTo>
                    <a:pt x="729894" y="495300"/>
                  </a:lnTo>
                  <a:lnTo>
                    <a:pt x="722909" y="453390"/>
                  </a:lnTo>
                  <a:lnTo>
                    <a:pt x="707809" y="412750"/>
                  </a:lnTo>
                  <a:lnTo>
                    <a:pt x="689432" y="382270"/>
                  </a:lnTo>
                  <a:lnTo>
                    <a:pt x="685177" y="375920"/>
                  </a:lnTo>
                  <a:lnTo>
                    <a:pt x="655878" y="345440"/>
                  </a:lnTo>
                  <a:lnTo>
                    <a:pt x="644817" y="336550"/>
                  </a:lnTo>
                  <a:lnTo>
                    <a:pt x="639076" y="331470"/>
                  </a:lnTo>
                  <a:lnTo>
                    <a:pt x="627176" y="323850"/>
                  </a:lnTo>
                  <a:lnTo>
                    <a:pt x="621042" y="320040"/>
                  </a:lnTo>
                  <a:lnTo>
                    <a:pt x="608418" y="313690"/>
                  </a:lnTo>
                  <a:lnTo>
                    <a:pt x="601954" y="309880"/>
                  </a:lnTo>
                  <a:lnTo>
                    <a:pt x="582002" y="302260"/>
                  </a:lnTo>
                  <a:lnTo>
                    <a:pt x="568312" y="298450"/>
                  </a:lnTo>
                  <a:lnTo>
                    <a:pt x="561378" y="297180"/>
                  </a:lnTo>
                  <a:lnTo>
                    <a:pt x="547331" y="293370"/>
                  </a:lnTo>
                  <a:lnTo>
                    <a:pt x="540270" y="293370"/>
                  </a:lnTo>
                  <a:lnTo>
                    <a:pt x="526021" y="290830"/>
                  </a:lnTo>
                  <a:lnTo>
                    <a:pt x="502208" y="290830"/>
                  </a:lnTo>
                  <a:lnTo>
                    <a:pt x="488264" y="287020"/>
                  </a:lnTo>
                  <a:lnTo>
                    <a:pt x="479437" y="283210"/>
                  </a:lnTo>
                  <a:lnTo>
                    <a:pt x="475234" y="281940"/>
                  </a:lnTo>
                  <a:lnTo>
                    <a:pt x="467283" y="275590"/>
                  </a:lnTo>
                  <a:lnTo>
                    <a:pt x="463600" y="273050"/>
                  </a:lnTo>
                  <a:lnTo>
                    <a:pt x="456844" y="266700"/>
                  </a:lnTo>
                  <a:lnTo>
                    <a:pt x="439356" y="227330"/>
                  </a:lnTo>
                  <a:lnTo>
                    <a:pt x="438886" y="223520"/>
                  </a:lnTo>
                  <a:lnTo>
                    <a:pt x="439000" y="212090"/>
                  </a:lnTo>
                  <a:lnTo>
                    <a:pt x="453821" y="173990"/>
                  </a:lnTo>
                  <a:lnTo>
                    <a:pt x="463600" y="163830"/>
                  </a:lnTo>
                  <a:lnTo>
                    <a:pt x="467283" y="160020"/>
                  </a:lnTo>
                  <a:lnTo>
                    <a:pt x="502208" y="146050"/>
                  </a:lnTo>
                  <a:lnTo>
                    <a:pt x="506945" y="144780"/>
                  </a:lnTo>
                  <a:lnTo>
                    <a:pt x="520661" y="144780"/>
                  </a:lnTo>
                  <a:lnTo>
                    <a:pt x="529590" y="146050"/>
                  </a:lnTo>
                  <a:lnTo>
                    <a:pt x="538518" y="146050"/>
                  </a:lnTo>
                  <a:lnTo>
                    <a:pt x="556310" y="148590"/>
                  </a:lnTo>
                  <a:lnTo>
                    <a:pt x="565162" y="148590"/>
                  </a:lnTo>
                  <a:lnTo>
                    <a:pt x="573989" y="151130"/>
                  </a:lnTo>
                  <a:lnTo>
                    <a:pt x="591527" y="153670"/>
                  </a:lnTo>
                  <a:lnTo>
                    <a:pt x="634415" y="166370"/>
                  </a:lnTo>
                  <a:lnTo>
                    <a:pt x="642797" y="170180"/>
                  </a:lnTo>
                  <a:lnTo>
                    <a:pt x="651090" y="172720"/>
                  </a:lnTo>
                  <a:lnTo>
                    <a:pt x="675462" y="184150"/>
                  </a:lnTo>
                  <a:lnTo>
                    <a:pt x="683399" y="187960"/>
                  </a:lnTo>
                  <a:lnTo>
                    <a:pt x="691235" y="193040"/>
                  </a:lnTo>
                  <a:lnTo>
                    <a:pt x="698957" y="196850"/>
                  </a:lnTo>
                  <a:lnTo>
                    <a:pt x="735787" y="222250"/>
                  </a:lnTo>
                  <a:lnTo>
                    <a:pt x="742772" y="228600"/>
                  </a:lnTo>
                  <a:lnTo>
                    <a:pt x="749604" y="233680"/>
                  </a:lnTo>
                  <a:lnTo>
                    <a:pt x="756297" y="240030"/>
                  </a:lnTo>
                  <a:lnTo>
                    <a:pt x="762850" y="246380"/>
                  </a:lnTo>
                  <a:lnTo>
                    <a:pt x="769251" y="251460"/>
                  </a:lnTo>
                  <a:lnTo>
                    <a:pt x="775487" y="257810"/>
                  </a:lnTo>
                  <a:lnTo>
                    <a:pt x="781570" y="265430"/>
                  </a:lnTo>
                  <a:lnTo>
                    <a:pt x="787488" y="271780"/>
                  </a:lnTo>
                  <a:lnTo>
                    <a:pt x="793254" y="278130"/>
                  </a:lnTo>
                  <a:lnTo>
                    <a:pt x="798830" y="285750"/>
                  </a:lnTo>
                  <a:lnTo>
                    <a:pt x="804252" y="292100"/>
                  </a:lnTo>
                  <a:lnTo>
                    <a:pt x="828598" y="330200"/>
                  </a:lnTo>
                  <a:lnTo>
                    <a:pt x="840955" y="354330"/>
                  </a:lnTo>
                  <a:lnTo>
                    <a:pt x="844677" y="361950"/>
                  </a:lnTo>
                  <a:lnTo>
                    <a:pt x="848194" y="370840"/>
                  </a:lnTo>
                  <a:lnTo>
                    <a:pt x="851509" y="378460"/>
                  </a:lnTo>
                  <a:lnTo>
                    <a:pt x="854633" y="387350"/>
                  </a:lnTo>
                  <a:lnTo>
                    <a:pt x="857529" y="394970"/>
                  </a:lnTo>
                  <a:lnTo>
                    <a:pt x="860234" y="403860"/>
                  </a:lnTo>
                  <a:lnTo>
                    <a:pt x="862723" y="412750"/>
                  </a:lnTo>
                  <a:lnTo>
                    <a:pt x="864997" y="421640"/>
                  </a:lnTo>
                  <a:lnTo>
                    <a:pt x="867067" y="429260"/>
                  </a:lnTo>
                  <a:lnTo>
                    <a:pt x="874166" y="473710"/>
                  </a:lnTo>
                  <a:lnTo>
                    <a:pt x="875919" y="514350"/>
                  </a:lnTo>
                  <a:lnTo>
                    <a:pt x="875919" y="153784"/>
                  </a:lnTo>
                  <a:lnTo>
                    <a:pt x="874483" y="152400"/>
                  </a:lnTo>
                  <a:lnTo>
                    <a:pt x="869086" y="147320"/>
                  </a:lnTo>
                  <a:lnTo>
                    <a:pt x="866355" y="144780"/>
                  </a:lnTo>
                  <a:lnTo>
                    <a:pt x="863612" y="142240"/>
                  </a:lnTo>
                  <a:lnTo>
                    <a:pt x="858062" y="135890"/>
                  </a:lnTo>
                  <a:lnTo>
                    <a:pt x="852436" y="130810"/>
                  </a:lnTo>
                  <a:lnTo>
                    <a:pt x="846721" y="125730"/>
                  </a:lnTo>
                  <a:lnTo>
                    <a:pt x="840943" y="121920"/>
                  </a:lnTo>
                  <a:lnTo>
                    <a:pt x="835088" y="116840"/>
                  </a:lnTo>
                  <a:lnTo>
                    <a:pt x="829157" y="111760"/>
                  </a:lnTo>
                  <a:lnTo>
                    <a:pt x="823163" y="106680"/>
                  </a:lnTo>
                  <a:lnTo>
                    <a:pt x="817092" y="102870"/>
                  </a:lnTo>
                  <a:lnTo>
                    <a:pt x="810958" y="97790"/>
                  </a:lnTo>
                  <a:lnTo>
                    <a:pt x="804760" y="93980"/>
                  </a:lnTo>
                  <a:lnTo>
                    <a:pt x="798487" y="88900"/>
                  </a:lnTo>
                  <a:lnTo>
                    <a:pt x="792149" y="85090"/>
                  </a:lnTo>
                  <a:lnTo>
                    <a:pt x="792149" y="83820"/>
                  </a:lnTo>
                  <a:lnTo>
                    <a:pt x="767918" y="68580"/>
                  </a:lnTo>
                  <a:lnTo>
                    <a:pt x="717245" y="43180"/>
                  </a:lnTo>
                  <a:lnTo>
                    <a:pt x="663841" y="22860"/>
                  </a:lnTo>
                  <a:lnTo>
                    <a:pt x="608685" y="8890"/>
                  </a:lnTo>
                  <a:lnTo>
                    <a:pt x="552132" y="1270"/>
                  </a:lnTo>
                  <a:lnTo>
                    <a:pt x="523697" y="0"/>
                  </a:lnTo>
                  <a:lnTo>
                    <a:pt x="495236" y="0"/>
                  </a:lnTo>
                  <a:lnTo>
                    <a:pt x="438353" y="3810"/>
                  </a:lnTo>
                  <a:lnTo>
                    <a:pt x="382549" y="15240"/>
                  </a:lnTo>
                  <a:lnTo>
                    <a:pt x="355117" y="24130"/>
                  </a:lnTo>
                  <a:lnTo>
                    <a:pt x="337439" y="29210"/>
                  </a:lnTo>
                  <a:lnTo>
                    <a:pt x="285889" y="50800"/>
                  </a:lnTo>
                  <a:lnTo>
                    <a:pt x="237007" y="77470"/>
                  </a:lnTo>
                  <a:lnTo>
                    <a:pt x="191389" y="110490"/>
                  </a:lnTo>
                  <a:lnTo>
                    <a:pt x="149606" y="147320"/>
                  </a:lnTo>
                  <a:lnTo>
                    <a:pt x="112166" y="187960"/>
                  </a:lnTo>
                  <a:lnTo>
                    <a:pt x="79527" y="233680"/>
                  </a:lnTo>
                  <a:lnTo>
                    <a:pt x="69773" y="250190"/>
                  </a:lnTo>
                  <a:lnTo>
                    <a:pt x="60617" y="265430"/>
                  </a:lnTo>
                  <a:lnTo>
                    <a:pt x="36817" y="316230"/>
                  </a:lnTo>
                  <a:lnTo>
                    <a:pt x="18732" y="369570"/>
                  </a:lnTo>
                  <a:lnTo>
                    <a:pt x="6578" y="424180"/>
                  </a:lnTo>
                  <a:lnTo>
                    <a:pt x="698" y="477520"/>
                  </a:lnTo>
                  <a:lnTo>
                    <a:pt x="0" y="500380"/>
                  </a:lnTo>
                  <a:lnTo>
                    <a:pt x="50" y="514350"/>
                  </a:lnTo>
                  <a:lnTo>
                    <a:pt x="2603" y="557530"/>
                  </a:lnTo>
                  <a:lnTo>
                    <a:pt x="9867" y="605790"/>
                  </a:lnTo>
                  <a:lnTo>
                    <a:pt x="21628" y="654050"/>
                  </a:lnTo>
                  <a:lnTo>
                    <a:pt x="37795" y="699770"/>
                  </a:lnTo>
                  <a:lnTo>
                    <a:pt x="44145" y="713740"/>
                  </a:lnTo>
                  <a:lnTo>
                    <a:pt x="50965" y="728980"/>
                  </a:lnTo>
                  <a:lnTo>
                    <a:pt x="74129" y="772160"/>
                  </a:lnTo>
                  <a:lnTo>
                    <a:pt x="91782" y="798830"/>
                  </a:lnTo>
                  <a:lnTo>
                    <a:pt x="101244" y="812800"/>
                  </a:lnTo>
                  <a:lnTo>
                    <a:pt x="111125" y="825500"/>
                  </a:lnTo>
                  <a:lnTo>
                    <a:pt x="121399" y="838200"/>
                  </a:lnTo>
                  <a:lnTo>
                    <a:pt x="132054" y="849630"/>
                  </a:lnTo>
                  <a:lnTo>
                    <a:pt x="143090" y="862330"/>
                  </a:lnTo>
                  <a:lnTo>
                    <a:pt x="178396" y="895350"/>
                  </a:lnTo>
                  <a:lnTo>
                    <a:pt x="213804" y="923290"/>
                  </a:lnTo>
                  <a:lnTo>
                    <a:pt x="223469" y="932180"/>
                  </a:lnTo>
                  <a:lnTo>
                    <a:pt x="249288" y="961390"/>
                  </a:lnTo>
                  <a:lnTo>
                    <a:pt x="275145" y="1005840"/>
                  </a:lnTo>
                  <a:lnTo>
                    <a:pt x="289915" y="1054100"/>
                  </a:lnTo>
                  <a:lnTo>
                    <a:pt x="293204" y="1093470"/>
                  </a:lnTo>
                  <a:lnTo>
                    <a:pt x="293204" y="1165860"/>
                  </a:lnTo>
                  <a:lnTo>
                    <a:pt x="730237" y="1165860"/>
                  </a:lnTo>
                  <a:lnTo>
                    <a:pt x="730237" y="1093470"/>
                  </a:lnTo>
                  <a:lnTo>
                    <a:pt x="730643" y="1080770"/>
                  </a:lnTo>
                  <a:lnTo>
                    <a:pt x="736206" y="1042670"/>
                  </a:lnTo>
                  <a:lnTo>
                    <a:pt x="753478" y="995680"/>
                  </a:lnTo>
                  <a:lnTo>
                    <a:pt x="781100" y="953770"/>
                  </a:lnTo>
                  <a:lnTo>
                    <a:pt x="807758" y="927100"/>
                  </a:lnTo>
                  <a:lnTo>
                    <a:pt x="817651" y="918210"/>
                  </a:lnTo>
                  <a:lnTo>
                    <a:pt x="847242" y="894080"/>
                  </a:lnTo>
                  <a:lnTo>
                    <a:pt x="880275" y="863600"/>
                  </a:lnTo>
                  <a:lnTo>
                    <a:pt x="885494" y="857250"/>
                  </a:lnTo>
                  <a:lnTo>
                    <a:pt x="890638" y="852170"/>
                  </a:lnTo>
                  <a:lnTo>
                    <a:pt x="895680" y="845820"/>
                  </a:lnTo>
                  <a:lnTo>
                    <a:pt x="900658" y="840740"/>
                  </a:lnTo>
                  <a:lnTo>
                    <a:pt x="905535" y="834390"/>
                  </a:lnTo>
                  <a:lnTo>
                    <a:pt x="910323" y="828040"/>
                  </a:lnTo>
                  <a:lnTo>
                    <a:pt x="915035" y="822960"/>
                  </a:lnTo>
                  <a:lnTo>
                    <a:pt x="919645" y="816610"/>
                  </a:lnTo>
                  <a:lnTo>
                    <a:pt x="941324" y="784860"/>
                  </a:lnTo>
                  <a:lnTo>
                    <a:pt x="956945" y="758190"/>
                  </a:lnTo>
                  <a:lnTo>
                    <a:pt x="960602" y="751840"/>
                  </a:lnTo>
                  <a:lnTo>
                    <a:pt x="964158" y="745490"/>
                  </a:lnTo>
                  <a:lnTo>
                    <a:pt x="967613" y="739140"/>
                  </a:lnTo>
                  <a:lnTo>
                    <a:pt x="970965" y="731520"/>
                  </a:lnTo>
                  <a:lnTo>
                    <a:pt x="974217" y="725170"/>
                  </a:lnTo>
                  <a:lnTo>
                    <a:pt x="977366" y="717550"/>
                  </a:lnTo>
                  <a:lnTo>
                    <a:pt x="980414" y="711200"/>
                  </a:lnTo>
                  <a:lnTo>
                    <a:pt x="983348" y="703580"/>
                  </a:lnTo>
                  <a:lnTo>
                    <a:pt x="986180" y="697230"/>
                  </a:lnTo>
                  <a:lnTo>
                    <a:pt x="988910" y="689610"/>
                  </a:lnTo>
                  <a:lnTo>
                    <a:pt x="991527" y="681990"/>
                  </a:lnTo>
                  <a:lnTo>
                    <a:pt x="994041" y="675640"/>
                  </a:lnTo>
                  <a:lnTo>
                    <a:pt x="996442" y="668020"/>
                  </a:lnTo>
                  <a:lnTo>
                    <a:pt x="998740" y="660400"/>
                  </a:lnTo>
                  <a:lnTo>
                    <a:pt x="1000925" y="654050"/>
                  </a:lnTo>
                  <a:lnTo>
                    <a:pt x="1010208" y="615950"/>
                  </a:lnTo>
                  <a:lnTo>
                    <a:pt x="1011732" y="608330"/>
                  </a:lnTo>
                  <a:lnTo>
                    <a:pt x="1013155" y="601980"/>
                  </a:lnTo>
                  <a:lnTo>
                    <a:pt x="1018514" y="563880"/>
                  </a:lnTo>
                  <a:lnTo>
                    <a:pt x="1021054" y="525780"/>
                  </a:lnTo>
                  <a:lnTo>
                    <a:pt x="1021194" y="519430"/>
                  </a:lnTo>
                  <a:close/>
                </a:path>
                <a:path w="3232784" h="3343275">
                  <a:moveTo>
                    <a:pt x="1323149" y="3249803"/>
                  </a:moveTo>
                  <a:lnTo>
                    <a:pt x="1303121" y="3204502"/>
                  </a:lnTo>
                  <a:lnTo>
                    <a:pt x="1275676" y="3163201"/>
                  </a:lnTo>
                  <a:lnTo>
                    <a:pt x="1241653" y="3127159"/>
                  </a:lnTo>
                  <a:lnTo>
                    <a:pt x="1202055" y="3097441"/>
                  </a:lnTo>
                  <a:lnTo>
                    <a:pt x="1157998" y="3074847"/>
                  </a:lnTo>
                  <a:lnTo>
                    <a:pt x="1142504" y="3069018"/>
                  </a:lnTo>
                  <a:lnTo>
                    <a:pt x="1049274" y="3343110"/>
                  </a:lnTo>
                  <a:lnTo>
                    <a:pt x="1323149" y="3249803"/>
                  </a:lnTo>
                  <a:close/>
                </a:path>
                <a:path w="3232784" h="3343275">
                  <a:moveTo>
                    <a:pt x="1889823" y="3057347"/>
                  </a:moveTo>
                  <a:lnTo>
                    <a:pt x="1766722" y="2934157"/>
                  </a:lnTo>
                  <a:lnTo>
                    <a:pt x="1462989" y="2624353"/>
                  </a:lnTo>
                  <a:lnTo>
                    <a:pt x="1336255" y="2497518"/>
                  </a:lnTo>
                  <a:lnTo>
                    <a:pt x="1190574" y="2929051"/>
                  </a:lnTo>
                  <a:lnTo>
                    <a:pt x="1237157" y="2947555"/>
                  </a:lnTo>
                  <a:lnTo>
                    <a:pt x="1280604" y="2971088"/>
                  </a:lnTo>
                  <a:lnTo>
                    <a:pt x="1320927" y="2999676"/>
                  </a:lnTo>
                  <a:lnTo>
                    <a:pt x="1358099" y="3033293"/>
                  </a:lnTo>
                  <a:lnTo>
                    <a:pt x="1390611" y="3071393"/>
                  </a:lnTo>
                  <a:lnTo>
                    <a:pt x="1418196" y="3112401"/>
                  </a:lnTo>
                  <a:lnTo>
                    <a:pt x="1440865" y="3156318"/>
                  </a:lnTo>
                  <a:lnTo>
                    <a:pt x="1458620" y="3203143"/>
                  </a:lnTo>
                  <a:lnTo>
                    <a:pt x="1889823" y="3057347"/>
                  </a:lnTo>
                  <a:close/>
                </a:path>
                <a:path w="3232784" h="3343275">
                  <a:moveTo>
                    <a:pt x="2438501" y="1540332"/>
                  </a:moveTo>
                  <a:lnTo>
                    <a:pt x="2335492" y="1437246"/>
                  </a:lnTo>
                  <a:lnTo>
                    <a:pt x="1408404" y="2365057"/>
                  </a:lnTo>
                  <a:lnTo>
                    <a:pt x="1511414" y="2468143"/>
                  </a:lnTo>
                  <a:lnTo>
                    <a:pt x="2438501" y="1540332"/>
                  </a:lnTo>
                  <a:close/>
                </a:path>
                <a:path w="3232784" h="3343275">
                  <a:moveTo>
                    <a:pt x="2747594" y="1849907"/>
                  </a:moveTo>
                  <a:lnTo>
                    <a:pt x="2541574" y="1643735"/>
                  </a:lnTo>
                  <a:lnTo>
                    <a:pt x="1614500" y="2571534"/>
                  </a:lnTo>
                  <a:lnTo>
                    <a:pt x="1820519" y="2777718"/>
                  </a:lnTo>
                  <a:lnTo>
                    <a:pt x="2747594" y="1849907"/>
                  </a:lnTo>
                  <a:close/>
                </a:path>
                <a:path w="3232784" h="3343275">
                  <a:moveTo>
                    <a:pt x="2952826" y="2055177"/>
                  </a:moveTo>
                  <a:lnTo>
                    <a:pt x="2850324" y="1952599"/>
                  </a:lnTo>
                  <a:lnTo>
                    <a:pt x="1923249" y="2880410"/>
                  </a:lnTo>
                  <a:lnTo>
                    <a:pt x="2025738" y="2982988"/>
                  </a:lnTo>
                  <a:lnTo>
                    <a:pt x="2952826" y="2055177"/>
                  </a:lnTo>
                  <a:close/>
                </a:path>
                <a:path w="3232784" h="3343275">
                  <a:moveTo>
                    <a:pt x="3232658" y="1751495"/>
                  </a:moveTo>
                  <a:lnTo>
                    <a:pt x="3222942" y="1709991"/>
                  </a:lnTo>
                  <a:lnTo>
                    <a:pt x="2689822" y="1173200"/>
                  </a:lnTo>
                  <a:lnTo>
                    <a:pt x="2650286" y="1158367"/>
                  </a:lnTo>
                  <a:lnTo>
                    <a:pt x="2626690" y="1160678"/>
                  </a:lnTo>
                  <a:lnTo>
                    <a:pt x="2609151" y="1167917"/>
                  </a:lnTo>
                  <a:lnTo>
                    <a:pt x="2594165" y="1179563"/>
                  </a:lnTo>
                  <a:lnTo>
                    <a:pt x="2438298" y="1334096"/>
                  </a:lnTo>
                  <a:lnTo>
                    <a:pt x="3055963" y="1952980"/>
                  </a:lnTo>
                  <a:lnTo>
                    <a:pt x="3217570" y="1791360"/>
                  </a:lnTo>
                  <a:lnTo>
                    <a:pt x="3228898" y="1770278"/>
                  </a:lnTo>
                  <a:lnTo>
                    <a:pt x="3232658" y="1751495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680565" y="3656666"/>
              <a:ext cx="248696" cy="248888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12382188" y="4378590"/>
              <a:ext cx="291465" cy="146050"/>
            </a:xfrm>
            <a:custGeom>
              <a:avLst/>
              <a:gdLst/>
              <a:ahLst/>
              <a:cxnLst/>
              <a:rect l="l" t="t" r="r" b="b"/>
              <a:pathLst>
                <a:path w="291465" h="146050">
                  <a:moveTo>
                    <a:pt x="223297" y="145791"/>
                  </a:moveTo>
                  <a:lnTo>
                    <a:pt x="72838" y="145791"/>
                  </a:lnTo>
                  <a:lnTo>
                    <a:pt x="24715" y="127825"/>
                  </a:lnTo>
                  <a:lnTo>
                    <a:pt x="2332" y="91811"/>
                  </a:lnTo>
                  <a:lnTo>
                    <a:pt x="0" y="77682"/>
                  </a:lnTo>
                  <a:lnTo>
                    <a:pt x="466" y="63368"/>
                  </a:lnTo>
                  <a:lnTo>
                    <a:pt x="17951" y="24734"/>
                  </a:lnTo>
                  <a:lnTo>
                    <a:pt x="53937" y="2334"/>
                  </a:lnTo>
                  <a:lnTo>
                    <a:pt x="68055" y="0"/>
                  </a:lnTo>
                  <a:lnTo>
                    <a:pt x="218514" y="0"/>
                  </a:lnTo>
                  <a:lnTo>
                    <a:pt x="266637" y="17965"/>
                  </a:lnTo>
                  <a:lnTo>
                    <a:pt x="289020" y="53979"/>
                  </a:lnTo>
                  <a:lnTo>
                    <a:pt x="291352" y="68109"/>
                  </a:lnTo>
                  <a:lnTo>
                    <a:pt x="290886" y="82422"/>
                  </a:lnTo>
                  <a:lnTo>
                    <a:pt x="273400" y="121056"/>
                  </a:lnTo>
                  <a:lnTo>
                    <a:pt x="237415" y="143456"/>
                  </a:lnTo>
                  <a:lnTo>
                    <a:pt x="223297" y="145791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10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2680402" y="4992994"/>
              <a:ext cx="253277" cy="253054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4015843" y="4992994"/>
              <a:ext cx="253277" cy="253477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14275982" y="4378590"/>
              <a:ext cx="291465" cy="146050"/>
            </a:xfrm>
            <a:custGeom>
              <a:avLst/>
              <a:gdLst/>
              <a:ahLst/>
              <a:cxnLst/>
              <a:rect l="l" t="t" r="r" b="b"/>
              <a:pathLst>
                <a:path w="291465" h="146050">
                  <a:moveTo>
                    <a:pt x="223297" y="145791"/>
                  </a:moveTo>
                  <a:lnTo>
                    <a:pt x="72838" y="145791"/>
                  </a:lnTo>
                  <a:lnTo>
                    <a:pt x="24715" y="127825"/>
                  </a:lnTo>
                  <a:lnTo>
                    <a:pt x="2332" y="91811"/>
                  </a:lnTo>
                  <a:lnTo>
                    <a:pt x="0" y="77682"/>
                  </a:lnTo>
                  <a:lnTo>
                    <a:pt x="466" y="63368"/>
                  </a:lnTo>
                  <a:lnTo>
                    <a:pt x="17951" y="24734"/>
                  </a:lnTo>
                  <a:lnTo>
                    <a:pt x="53937" y="2334"/>
                  </a:lnTo>
                  <a:lnTo>
                    <a:pt x="68055" y="0"/>
                  </a:lnTo>
                  <a:lnTo>
                    <a:pt x="218514" y="0"/>
                  </a:lnTo>
                  <a:lnTo>
                    <a:pt x="266636" y="17965"/>
                  </a:lnTo>
                  <a:lnTo>
                    <a:pt x="289019" y="53979"/>
                  </a:lnTo>
                  <a:lnTo>
                    <a:pt x="291352" y="68109"/>
                  </a:lnTo>
                  <a:lnTo>
                    <a:pt x="290886" y="82422"/>
                  </a:lnTo>
                  <a:lnTo>
                    <a:pt x="273400" y="121056"/>
                  </a:lnTo>
                  <a:lnTo>
                    <a:pt x="237415" y="143456"/>
                  </a:lnTo>
                  <a:lnTo>
                    <a:pt x="223297" y="145791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13" name="object 13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4020262" y="3656662"/>
              <a:ext cx="248692" cy="248834"/>
            </a:xfrm>
            <a:prstGeom prst="rect">
              <a:avLst/>
            </a:prstGeom>
          </p:spPr>
        </p:pic>
      </p:grpSp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xfrm>
            <a:off x="1360160" y="747086"/>
            <a:ext cx="15567679" cy="16436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24660" marR="5080" indent="-1712595">
              <a:lnSpc>
                <a:spcPct val="114999"/>
              </a:lnSpc>
              <a:spcBef>
                <a:spcPts val="100"/>
              </a:spcBef>
              <a:tabLst>
                <a:tab pos="5045075" algn="l"/>
                <a:tab pos="5181600" algn="l"/>
                <a:tab pos="7056755" algn="l"/>
                <a:tab pos="10828655" algn="l"/>
                <a:tab pos="12305030" algn="l"/>
              </a:tabLst>
            </a:pPr>
            <a:r>
              <a:rPr sz="4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КОМПЛЕКСНИЙ</a:t>
            </a:r>
            <a:r>
              <a:rPr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z="48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</a:t>
            </a:r>
            <a:r>
              <a:rPr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z="4800" spc="-3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ПРОСТОРОВОГО</a:t>
            </a:r>
            <a:r>
              <a:rPr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z="4800" spc="-1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 </a:t>
            </a:r>
            <a:r>
              <a:rPr sz="4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ТЕРИТОРІЇ</a:t>
            </a:r>
            <a:r>
              <a:rPr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z="48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ТЕРИТОРІАЛЬНОЇ</a:t>
            </a:r>
            <a:r>
              <a:rPr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z="48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ГРОМАДИ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95676" y="5382636"/>
            <a:ext cx="4898390" cy="39147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67945" algn="ctr">
              <a:lnSpc>
                <a:spcPts val="2250"/>
              </a:lnSpc>
            </a:pPr>
            <a:r>
              <a:rPr sz="2000" spc="2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14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етап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6075" marR="337820" algn="ctr">
              <a:lnSpc>
                <a:spcPct val="115599"/>
              </a:lnSpc>
            </a:pPr>
            <a:r>
              <a:rPr sz="2000" spc="1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(Підготовчий</a:t>
            </a:r>
            <a:r>
              <a:rPr sz="20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етап</a:t>
            </a:r>
            <a:r>
              <a:rPr sz="20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розроблення </a:t>
            </a:r>
            <a:r>
              <a:rPr sz="2000" spc="1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Комплексного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9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плану)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1115"/>
              </a:spcBef>
            </a:pP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76200" algn="ctr">
              <a:lnSpc>
                <a:spcPct val="115599"/>
              </a:lnSpc>
            </a:pPr>
            <a:r>
              <a:rPr sz="2000" spc="1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Підготовчий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етап</a:t>
            </a:r>
            <a:r>
              <a:rPr sz="20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проводиться </a:t>
            </a:r>
            <a:r>
              <a:rPr sz="2000" spc="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пункту</a:t>
            </a:r>
            <a:r>
              <a:rPr sz="20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42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Постанови </a:t>
            </a:r>
            <a:r>
              <a:rPr sz="2000" spc="114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Кабінету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Міністрів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sz="20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01.09. </a:t>
            </a:r>
            <a:r>
              <a:rPr sz="2000" spc="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2021</a:t>
            </a:r>
            <a:r>
              <a:rPr sz="20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року</a:t>
            </a:r>
            <a:r>
              <a:rPr sz="20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3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926</a:t>
            </a:r>
            <a:r>
              <a:rPr sz="20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«Про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затвердження </a:t>
            </a:r>
            <a:r>
              <a:rPr sz="2000" spc="1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Порядку</a:t>
            </a:r>
            <a:r>
              <a:rPr sz="20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розроблення,</a:t>
            </a:r>
            <a:r>
              <a:rPr sz="20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9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оновлення, </a:t>
            </a:r>
            <a:r>
              <a:rPr sz="2000" spc="1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внесення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змін</a:t>
            </a:r>
            <a:r>
              <a:rPr sz="20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затвердження </a:t>
            </a:r>
            <a:r>
              <a:rPr sz="2000" spc="1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містобудівної</a:t>
            </a:r>
            <a:r>
              <a:rPr sz="2000" spc="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документації».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276642" y="5382636"/>
            <a:ext cx="5269865" cy="39147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69215" algn="ctr">
              <a:lnSpc>
                <a:spcPts val="2250"/>
              </a:lnSpc>
            </a:pPr>
            <a:r>
              <a:rPr sz="2000" spc="2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ІІ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14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етап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16915" marR="709295" algn="ctr">
              <a:lnSpc>
                <a:spcPct val="115599"/>
              </a:lnSpc>
            </a:pPr>
            <a:r>
              <a:rPr sz="2000" spc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(Основний</a:t>
            </a:r>
            <a:r>
              <a:rPr sz="20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етап</a:t>
            </a:r>
            <a:r>
              <a:rPr sz="20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розроблення </a:t>
            </a:r>
            <a:r>
              <a:rPr sz="2000" spc="1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Комплексного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9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плану)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1115"/>
              </a:spcBef>
            </a:pP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599"/>
              </a:lnSpc>
            </a:pPr>
            <a:r>
              <a:rPr sz="2000" spc="1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Основний</a:t>
            </a:r>
            <a:r>
              <a:rPr sz="20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етап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проводиться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 </a:t>
            </a:r>
            <a:r>
              <a:rPr sz="2000" spc="1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</a:t>
            </a:r>
            <a:r>
              <a:rPr sz="20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пункту</a:t>
            </a:r>
            <a:r>
              <a:rPr sz="20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43</a:t>
            </a:r>
            <a:r>
              <a:rPr sz="20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Постанови</a:t>
            </a:r>
            <a:r>
              <a:rPr sz="20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0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Кабінету </a:t>
            </a:r>
            <a:r>
              <a:rPr sz="2000" spc="1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Міністрів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sz="20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sz="20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01.09.</a:t>
            </a:r>
            <a:r>
              <a:rPr sz="20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2021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року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17170" marR="209550" indent="-635" algn="ctr">
              <a:lnSpc>
                <a:spcPct val="115599"/>
              </a:lnSpc>
              <a:spcBef>
                <a:spcPts val="5"/>
              </a:spcBef>
            </a:pPr>
            <a:r>
              <a:rPr sz="2000" spc="3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sz="20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926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«Про</a:t>
            </a:r>
            <a:r>
              <a:rPr sz="20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затвердження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Порядку </a:t>
            </a:r>
            <a:r>
              <a:rPr sz="2000" spc="1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розроблення,</a:t>
            </a:r>
            <a:r>
              <a:rPr sz="2000" spc="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0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оновлення,</a:t>
            </a:r>
            <a:r>
              <a:rPr sz="2000" spc="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внесення </a:t>
            </a:r>
            <a:r>
              <a:rPr sz="2000" spc="1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змін</a:t>
            </a:r>
            <a:r>
              <a:rPr sz="20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затвердження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містобудівної </a:t>
            </a:r>
            <a:r>
              <a:rPr sz="2000" spc="1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документації».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244380" y="5382636"/>
            <a:ext cx="4898390" cy="39147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67945" algn="ctr">
              <a:lnSpc>
                <a:spcPts val="2250"/>
              </a:lnSpc>
            </a:pPr>
            <a:r>
              <a:rPr sz="2000" spc="2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ІІІ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14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етап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99390" marR="191770" algn="ctr">
              <a:lnSpc>
                <a:spcPct val="115599"/>
              </a:lnSpc>
            </a:pPr>
            <a:r>
              <a:rPr sz="2000" spc="1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(Завершальний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етап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розроблення </a:t>
            </a:r>
            <a:r>
              <a:rPr sz="2000" spc="1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Комплексного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9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плану)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1115"/>
              </a:spcBef>
            </a:pP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76200" algn="ctr">
              <a:lnSpc>
                <a:spcPct val="115599"/>
              </a:lnSpc>
            </a:pPr>
            <a:r>
              <a:rPr sz="2000" spc="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Завершальний</a:t>
            </a:r>
            <a:r>
              <a:rPr sz="20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етап</a:t>
            </a:r>
            <a:r>
              <a:rPr sz="20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проводиться </a:t>
            </a:r>
            <a:r>
              <a:rPr sz="2000" spc="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</a:t>
            </a:r>
            <a:r>
              <a:rPr sz="20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пункту</a:t>
            </a:r>
            <a:r>
              <a:rPr sz="20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2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44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Постанови </a:t>
            </a:r>
            <a:r>
              <a:rPr sz="2000" spc="114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Кабінету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Міністрів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sz="20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01.09. </a:t>
            </a:r>
            <a:r>
              <a:rPr sz="2000" spc="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2021</a:t>
            </a:r>
            <a:r>
              <a:rPr sz="20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року</a:t>
            </a:r>
            <a:r>
              <a:rPr sz="20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3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926</a:t>
            </a:r>
            <a:r>
              <a:rPr sz="20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«Про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затвердження </a:t>
            </a:r>
            <a:r>
              <a:rPr sz="2000" spc="1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Порядку</a:t>
            </a:r>
            <a:r>
              <a:rPr sz="20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розроблення,</a:t>
            </a:r>
            <a:r>
              <a:rPr sz="20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9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оновлення, </a:t>
            </a:r>
            <a:r>
              <a:rPr sz="2000" spc="1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внесення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змін</a:t>
            </a:r>
            <a:r>
              <a:rPr sz="20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затвердження </a:t>
            </a:r>
            <a:r>
              <a:rPr sz="2000" spc="1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містобудівної</a:t>
            </a:r>
            <a:r>
              <a:rPr sz="2000" spc="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документації».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2763878" y="684559"/>
            <a:ext cx="13619122" cy="124559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05560" marR="5080" indent="-1293495">
              <a:lnSpc>
                <a:spcPct val="116300"/>
              </a:lnSpc>
              <a:spcBef>
                <a:spcPts val="100"/>
              </a:spcBef>
            </a:pPr>
            <a:r>
              <a:rPr sz="3600" spc="-58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uk-UA" sz="3600" spc="-58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spc="-58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uk-UA" sz="3600" spc="-58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spc="-58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uk-UA" sz="3600" spc="-58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spc="-58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uk-UA" sz="3600" spc="-58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spc="-58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sz="3600" spc="-5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600" spc="-5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sz="3600" spc="-484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uk-UA" sz="3600" spc="-484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spc="-484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uk-UA" sz="3600" spc="-484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spc="-484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uk-UA" sz="3600" spc="-484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spc="-484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uk-UA" sz="3600" spc="-484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spc="-484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uk-UA" sz="3600" spc="-484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spc="-484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uk-UA" sz="3600" spc="-484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spc="-484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uk-UA" sz="3600" spc="-484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spc="-484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uk-UA" sz="3600" spc="-484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spc="-484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uk-UA" sz="3600" spc="-484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spc="-484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uk-UA" sz="3600" spc="-484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spc="-484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</a:t>
            </a:r>
            <a:r>
              <a:rPr sz="3600" spc="-5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600" spc="-5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sz="3600" spc="-47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uk-UA" sz="3600" spc="-47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spc="-47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uk-UA" sz="3600" spc="-47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spc="-47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uk-UA" sz="3600" spc="-47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spc="-47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uk-UA" sz="3600" spc="-47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spc="-47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uk-UA" sz="3600" spc="-47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spc="-47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uk-UA" sz="3600" spc="-47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spc="-47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uk-UA" sz="3600" spc="-47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spc="-47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uk-UA" sz="3600" spc="-47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spc="-47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uk-UA" sz="3600" spc="-47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spc="-47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uk-UA" sz="3600" spc="-47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spc="-47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uk-UA" sz="3600" spc="-47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spc="-47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uk-UA" sz="3600" spc="-47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sz="3600" spc="-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spc="-38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uk-UA" sz="3600" spc="-38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spc="-38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uk-UA" sz="3600" spc="-38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spc="-38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uk-UA" sz="3600" spc="-38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spc="-38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uk-UA" sz="3600" spc="-38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spc="-38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sz="3600" spc="-5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spc="-57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uk-UA" sz="3600" spc="-57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spc="-57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uk-UA" sz="3600" spc="-57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spc="-57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uk-UA" sz="3600" spc="-57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spc="-57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uk-UA" sz="3600" spc="-57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spc="-57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uk-UA" sz="3600" spc="-57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spc="-57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uk-UA" sz="3600" spc="-57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spc="-57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uk-UA" sz="3600" spc="-57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spc="-57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uk-UA" sz="3600" spc="-57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spc="-57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uk-UA" sz="3600" spc="-57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spc="-57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uk-UA" sz="3600" spc="-57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spc="-57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uk-UA" sz="3600" spc="-57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spc="-57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uk-UA" sz="3600" spc="-57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spc="-57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spc="-42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uk-UA" sz="3600" spc="-42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spc="-42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uk-UA" sz="3600" spc="-42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spc="-42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uk-UA" sz="3600" spc="-42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spc="-42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uk-UA" sz="3600" spc="-42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spc="-42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uk-UA" sz="3600" spc="-42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spc="-42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uk-UA" sz="3600" spc="-42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spc="-42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uk-UA" sz="3600" spc="-42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spc="-42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sz="3600" spc="-6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spc="-44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ТЕРИТОРІЇ</a:t>
            </a:r>
            <a:r>
              <a:rPr sz="3600" spc="-6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spc="-459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ТЕРИТОРІАЛЬНОЇ</a:t>
            </a:r>
            <a:r>
              <a:rPr sz="3600" spc="-6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spc="-45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ГРОМАДИ</a:t>
            </a:r>
            <a:endParaRPr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body" idx="1"/>
          </p:nvPr>
        </p:nvSpPr>
        <p:spPr>
          <a:xfrm>
            <a:off x="3686175" y="2452977"/>
            <a:ext cx="10915650" cy="236283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2623185">
              <a:lnSpc>
                <a:spcPct val="100000"/>
              </a:lnSpc>
              <a:spcBef>
                <a:spcPts val="125"/>
              </a:spcBef>
            </a:pPr>
            <a:r>
              <a:rPr spc="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Процедура</a:t>
            </a:r>
            <a:r>
              <a:rPr spc="1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розроблення</a:t>
            </a:r>
            <a:r>
              <a:rPr spc="1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проводиться</a:t>
            </a:r>
            <a:r>
              <a:rPr spc="1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spc="1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до:</a:t>
            </a:r>
          </a:p>
          <a:p>
            <a:pPr>
              <a:lnSpc>
                <a:spcPct val="100000"/>
              </a:lnSpc>
              <a:spcBef>
                <a:spcPts val="1175"/>
              </a:spcBef>
            </a:pPr>
            <a:endParaRPr spc="-25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45110" indent="-190500">
              <a:lnSpc>
                <a:spcPct val="100000"/>
              </a:lnSpc>
              <a:buFont typeface="Georgia"/>
              <a:buAutoNum type="arabicPeriod"/>
              <a:tabLst>
                <a:tab pos="245110" algn="l"/>
              </a:tabLst>
            </a:pPr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Закону</a:t>
            </a:r>
            <a:r>
              <a:rPr b="1" spc="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b="1" spc="9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«Про</a:t>
            </a:r>
            <a:r>
              <a:rPr b="1" spc="9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регулювання</a:t>
            </a:r>
            <a:r>
              <a:rPr b="1" spc="9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містобудівної</a:t>
            </a:r>
            <a:r>
              <a:rPr b="1" spc="9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діяльності»</a:t>
            </a:r>
          </a:p>
          <a:p>
            <a:pPr marL="245110" indent="-227329">
              <a:lnSpc>
                <a:spcPct val="100000"/>
              </a:lnSpc>
              <a:spcBef>
                <a:spcPts val="975"/>
              </a:spcBef>
              <a:buFont typeface="Georgia"/>
              <a:buAutoNum type="arabicPeriod"/>
              <a:tabLst>
                <a:tab pos="245110" algn="l"/>
              </a:tabLst>
            </a:pPr>
            <a:r>
              <a:rPr b="1" spc="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Склад</a:t>
            </a:r>
            <a:r>
              <a:rPr b="1" spc="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</a:t>
            </a:r>
            <a:r>
              <a:rPr b="1" spc="9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spc="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зміст</a:t>
            </a:r>
            <a:r>
              <a:rPr b="1" spc="9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містобудівної</a:t>
            </a:r>
            <a:r>
              <a:rPr b="1" spc="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документації</a:t>
            </a:r>
            <a:r>
              <a:rPr b="1" spc="9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b="1" spc="9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місцевому</a:t>
            </a:r>
            <a:r>
              <a:rPr b="1" spc="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b="1" spc="9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ДБН</a:t>
            </a:r>
            <a:r>
              <a:rPr b="1" spc="9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Б.1.1-</a:t>
            </a:r>
            <a:r>
              <a:rPr b="1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14:2021</a:t>
            </a:r>
          </a:p>
          <a:p>
            <a:pPr marL="244475" marR="5080" indent="-232410">
              <a:lnSpc>
                <a:spcPct val="140600"/>
              </a:lnSpc>
              <a:buFont typeface="Georgia"/>
              <a:buAutoNum type="arabicPeriod"/>
              <a:tabLst>
                <a:tab pos="244475" algn="l"/>
              </a:tabLst>
            </a:pPr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Постанови</a:t>
            </a:r>
            <a:r>
              <a:rPr b="1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Кабінету</a:t>
            </a:r>
            <a:r>
              <a:rPr b="1" spc="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Міністрів</a:t>
            </a:r>
            <a:r>
              <a:rPr b="1" spc="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b="1" spc="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«Про</a:t>
            </a:r>
            <a:r>
              <a:rPr b="1" spc="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затвердження</a:t>
            </a:r>
            <a:r>
              <a:rPr b="1" spc="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Порядку</a:t>
            </a:r>
            <a:r>
              <a:rPr b="1" spc="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розроблення, </a:t>
            </a:r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оновлення,</a:t>
            </a:r>
            <a:r>
              <a:rPr b="1" spc="19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внесення</a:t>
            </a:r>
            <a:r>
              <a:rPr b="1" spc="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spc="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змін</a:t>
            </a:r>
            <a:r>
              <a:rPr b="1" spc="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</a:t>
            </a:r>
            <a:r>
              <a:rPr b="1" spc="19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затвердження</a:t>
            </a:r>
            <a:r>
              <a:rPr b="1" spc="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містобудівної</a:t>
            </a:r>
            <a:r>
              <a:rPr b="1" spc="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документації»</a:t>
            </a:r>
          </a:p>
        </p:txBody>
      </p:sp>
      <p:pic>
        <p:nvPicPr>
          <p:cNvPr id="10" name="object 1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-2235" y="-4401"/>
            <a:ext cx="1938502" cy="281064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147</TotalTime>
  <Words>406</Words>
  <Application>Microsoft Office PowerPoint</Application>
  <PresentationFormat>Довільний</PresentationFormat>
  <Paragraphs>37</Paragraphs>
  <Slides>3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3</vt:i4>
      </vt:variant>
    </vt:vector>
  </HeadingPairs>
  <TitlesOfParts>
    <vt:vector size="7" baseType="lpstr">
      <vt:lpstr>Arial</vt:lpstr>
      <vt:lpstr>Georgia</vt:lpstr>
      <vt:lpstr>Times New Roman</vt:lpstr>
      <vt:lpstr>Office Theme</vt:lpstr>
      <vt:lpstr>НОРМАТИВНО-ЗАКОНОДАВЧА БАЗА</vt:lpstr>
      <vt:lpstr>КОМПЛЕКСНИЙ ПЛАН ПРОСТОРОВОГО РОЗВИТКУ ТЕРИТОРІЇ ТЕРИТОРІАЛЬНОЇ ГРОМАДИ</vt:lpstr>
      <vt:lpstr>Е Т А П И   Р О З Р О Б Л Е Н Н Я   К О М П Л Е К С Н О Г О   П Л А Н У П Р О С Т О Р О В О Г О  Р О З В И Т К У ТЕРИТОРІЇ ТЕРИТОРІАЛЬНОЇ ГРОМАДИ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НОРМАТИВНО-ЗАКОНОДАВЧА БАЗА</dc:title>
  <cp:lastModifiedBy>Vips</cp:lastModifiedBy>
  <cp:revision>5</cp:revision>
  <dcterms:created xsi:type="dcterms:W3CDTF">2023-11-24T08:38:24Z</dcterms:created>
  <dcterms:modified xsi:type="dcterms:W3CDTF">2023-11-24T11:06:47Z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2023-11-24T00:00:00Z</vt:filetime>
  </property>
  <property fmtid="{D5CDD505-2E9C-101B-9397-08002B2CF9AE}" pid="3" name="Producer">
    <vt:lpwstr>iLovePDF</vt:lpwstr>
  </property>
</Properties>
</file>